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8"/>
  </p:notesMasterIdLst>
  <p:sldIdLst>
    <p:sldId id="257" r:id="rId5"/>
    <p:sldId id="261" r:id="rId6"/>
    <p:sldId id="262" r:id="rId7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F7FF"/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12" d="100"/>
          <a:sy n="112" d="100"/>
        </p:scale>
        <p:origin x="918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69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86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pherCantrell/class-HTMLCSS/tree/master/Exercise4/solut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topherCantrell/class-HTMLCSS/tree/master/Exercise4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1FA030-976E-4E9B-BD54-0F4E92EB9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509" y="531442"/>
            <a:ext cx="2416624" cy="3796967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38150"/>
            <a:ext cx="9144000" cy="609600"/>
          </a:xfrm>
        </p:spPr>
        <p:txBody>
          <a:bodyPr/>
          <a:lstStyle/>
          <a:p>
            <a:pPr algn="ctr"/>
            <a:r>
              <a:rPr lang="en-US" dirty="0"/>
              <a:t>Exercise 4: More Chocolate </a:t>
            </a:r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4: More Chocolate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1885950"/>
            <a:ext cx="7696200" cy="2640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Modify Kayleigh’s recipes to list the ingredients for a recipe in a box to the right of the main content.</a:t>
            </a: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your own files from the previous exercise or download the previous solution:</a:t>
            </a:r>
          </a:p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  <a:hlinkClick r:id="rId3"/>
              </a:rPr>
              <a:t>https://github.com/topherCantrell/class-HTMLCSS/tree/master/Exercise3/solution</a:t>
            </a: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2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Give each page a stylish header and footer.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067AE-9E08-49E6-898E-2C50B893AA70}"/>
              </a:ext>
            </a:extLst>
          </p:cNvPr>
          <p:cNvSpPr/>
          <p:nvPr/>
        </p:nvSpPr>
        <p:spPr>
          <a:xfrm>
            <a:off x="1447800" y="824313"/>
            <a:ext cx="6275715" cy="56630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  <a:hlinkClick r:id="rId4"/>
              </a:rPr>
              <a:t>https://github.com/topherCantrell/class-HTMLCSS/tree/master/Exercise4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505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B64975-0452-49FF-B6F2-F271ECCA01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0F90-5BFA-4FF3-B2CC-285491B5D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71550"/>
            <a:ext cx="4419600" cy="3886200"/>
          </a:xfrm>
        </p:spPr>
        <p:txBody>
          <a:bodyPr/>
          <a:lstStyle/>
          <a:p>
            <a:r>
              <a:rPr lang="en-US" dirty="0"/>
              <a:t>Here is a simple example.</a:t>
            </a:r>
          </a:p>
          <a:p>
            <a:endParaRPr lang="en-US" dirty="0"/>
          </a:p>
          <a:p>
            <a:r>
              <a:rPr lang="en-US" dirty="0"/>
              <a:t>It needs a lot of enhancements!</a:t>
            </a:r>
          </a:p>
          <a:p>
            <a:pPr lvl="1"/>
            <a:r>
              <a:rPr lang="en-US" dirty="0"/>
              <a:t>How about a logo?</a:t>
            </a:r>
          </a:p>
          <a:p>
            <a:pPr lvl="1"/>
            <a:r>
              <a:rPr lang="en-US" dirty="0"/>
              <a:t>How about styling the ingredients?</a:t>
            </a:r>
          </a:p>
          <a:p>
            <a:pPr lvl="1"/>
            <a:r>
              <a:rPr lang="en-US" dirty="0"/>
              <a:t>How about some styles in the footer?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EDBC6E-A3B8-4DAE-A3FB-EAE2E50A4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438150"/>
            <a:ext cx="3455875" cy="4248150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615764097"/>
      </p:ext>
    </p:extLst>
  </p:cSld>
  <p:clrMapOvr>
    <a:masterClrMapping/>
  </p:clrMapOvr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3565</TotalTime>
  <Words>123</Words>
  <Application>Microsoft Office PowerPoint</Application>
  <PresentationFormat>On-screen Show (16:9)</PresentationFormat>
  <Paragraphs>20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4: More Chocolate </vt:lpstr>
      <vt:lpstr>Exercise 4: More Chocolate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143</cp:revision>
  <cp:lastPrinted>2015-07-06T21:44:19Z</cp:lastPrinted>
  <dcterms:created xsi:type="dcterms:W3CDTF">2015-07-04T21:12:26Z</dcterms:created>
  <dcterms:modified xsi:type="dcterms:W3CDTF">2017-06-14T23:37:27Z</dcterms:modified>
</cp:coreProperties>
</file>

<file path=docProps/thumbnail.jpeg>
</file>